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DM Sans" panose="020F0502020204030204" pitchFamily="2" charset="0"/>
      <p:regular r:id="rId7"/>
    </p:embeddedFont>
    <p:embeddedFont>
      <p:font typeface="DM Sans Bold" panose="020B060007020508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5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hyperlink" Target="https://www.youtube.com/watch?v=-_pSlpvows4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2345438" y="1565979"/>
            <a:ext cx="1632016" cy="0"/>
          </a:xfrm>
          <a:prstGeom prst="line">
            <a:avLst/>
          </a:prstGeom>
          <a:ln w="1905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43107" y="6100033"/>
            <a:ext cx="3804663" cy="3804663"/>
          </a:xfrm>
          <a:custGeom>
            <a:avLst/>
            <a:gdLst/>
            <a:ahLst/>
            <a:cxnLst/>
            <a:rect l="l" t="t" r="r" b="b"/>
            <a:pathLst>
              <a:path w="3804663" h="3804663">
                <a:moveTo>
                  <a:pt x="0" y="0"/>
                </a:moveTo>
                <a:lnTo>
                  <a:pt x="3804663" y="0"/>
                </a:lnTo>
                <a:lnTo>
                  <a:pt x="3804663" y="3804663"/>
                </a:lnTo>
                <a:lnTo>
                  <a:pt x="0" y="38046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345438" y="2611901"/>
            <a:ext cx="14913862" cy="2346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99"/>
              </a:lnSpc>
            </a:pPr>
            <a:r>
              <a:rPr lang="en-US" sz="99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Associazione ISOLA</a:t>
            </a:r>
          </a:p>
          <a:p>
            <a:pPr algn="l">
              <a:lnSpc>
                <a:spcPts val="8899"/>
              </a:lnSpc>
            </a:pPr>
            <a:r>
              <a:rPr lang="en-US" sz="99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Sardegna - Giappone</a:t>
            </a:r>
          </a:p>
        </p:txBody>
      </p:sp>
      <p:sp>
        <p:nvSpPr>
          <p:cNvPr id="5" name="AutoShape 5"/>
          <p:cNvSpPr/>
          <p:nvPr/>
        </p:nvSpPr>
        <p:spPr>
          <a:xfrm flipH="1">
            <a:off x="6276747" y="8877303"/>
            <a:ext cx="12245703" cy="95250"/>
          </a:xfrm>
          <a:prstGeom prst="line">
            <a:avLst/>
          </a:prstGeom>
          <a:ln w="1905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8339005" y="9565882"/>
            <a:ext cx="11371925" cy="338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1"/>
              </a:lnSpc>
            </a:pPr>
            <a:r>
              <a:rPr lang="en-US" sz="27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Convention dei Giovani Emigrati Sardi - Alghero, 22-10-25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76713" y="2259378"/>
            <a:ext cx="14107803" cy="3658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5430" lvl="1" indent="-387715" algn="l">
              <a:lnSpc>
                <a:spcPts val="3196"/>
              </a:lnSpc>
              <a:buFont typeface="Arial"/>
              <a:buChar char="•"/>
            </a:pPr>
            <a:r>
              <a:rPr lang="en-US" sz="359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Fondata a Tokyo nel 2012, riconosciuta ufficialmente nel 2017</a:t>
            </a:r>
          </a:p>
          <a:p>
            <a:pPr algn="l">
              <a:lnSpc>
                <a:spcPts val="3196"/>
              </a:lnSpc>
            </a:pPr>
            <a:endParaRPr lang="en-US" sz="3591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775430" lvl="1" indent="-387715" algn="l">
              <a:lnSpc>
                <a:spcPts val="3196"/>
              </a:lnSpc>
              <a:buFont typeface="Arial"/>
              <a:buChar char="•"/>
            </a:pPr>
            <a:r>
              <a:rPr lang="en-US" sz="359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Obiettivo: promuovere la cultura e le tradizioni della Sardegna in Giappone.</a:t>
            </a:r>
          </a:p>
          <a:p>
            <a:pPr algn="l">
              <a:lnSpc>
                <a:spcPts val="3196"/>
              </a:lnSpc>
            </a:pPr>
            <a:endParaRPr lang="en-US" sz="3591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775430" lvl="1" indent="-387715" algn="l">
              <a:lnSpc>
                <a:spcPts val="3196"/>
              </a:lnSpc>
              <a:buFont typeface="Arial"/>
              <a:buChar char="•"/>
            </a:pPr>
            <a:r>
              <a:rPr lang="en-US" sz="359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Membri attuali ~70 (di cui ~30 Sardi)</a:t>
            </a:r>
          </a:p>
          <a:p>
            <a:pPr algn="l">
              <a:lnSpc>
                <a:spcPts val="3196"/>
              </a:lnSpc>
            </a:pPr>
            <a:endParaRPr lang="en-US" sz="3591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775430" lvl="1" indent="-387715" algn="l">
              <a:lnSpc>
                <a:spcPts val="3196"/>
              </a:lnSpc>
              <a:buFont typeface="Arial"/>
              <a:buChar char="•"/>
            </a:pPr>
            <a:r>
              <a:rPr lang="en-US" sz="359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Collaborazioni con COMITES, Camera di Commercio, ICE, Ambasciata d’Italia</a:t>
            </a:r>
          </a:p>
        </p:txBody>
      </p:sp>
      <p:sp>
        <p:nvSpPr>
          <p:cNvPr id="3" name="Freeform 3"/>
          <p:cNvSpPr/>
          <p:nvPr/>
        </p:nvSpPr>
        <p:spPr>
          <a:xfrm>
            <a:off x="443107" y="6100033"/>
            <a:ext cx="3804663" cy="3804663"/>
          </a:xfrm>
          <a:custGeom>
            <a:avLst/>
            <a:gdLst/>
            <a:ahLst/>
            <a:cxnLst/>
            <a:rect l="l" t="t" r="r" b="b"/>
            <a:pathLst>
              <a:path w="3804663" h="3804663">
                <a:moveTo>
                  <a:pt x="0" y="0"/>
                </a:moveTo>
                <a:lnTo>
                  <a:pt x="3804663" y="0"/>
                </a:lnTo>
                <a:lnTo>
                  <a:pt x="3804663" y="3804663"/>
                </a:lnTo>
                <a:lnTo>
                  <a:pt x="0" y="38046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8339005" y="9565882"/>
            <a:ext cx="11371925" cy="338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1"/>
              </a:lnSpc>
            </a:pPr>
            <a:r>
              <a:rPr lang="en-US" sz="27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Convention dei Giovani Emigrati Sardi - Alghero, 22-10-25 </a:t>
            </a:r>
          </a:p>
        </p:txBody>
      </p:sp>
      <p:sp>
        <p:nvSpPr>
          <p:cNvPr id="5" name="AutoShape 5"/>
          <p:cNvSpPr/>
          <p:nvPr/>
        </p:nvSpPr>
        <p:spPr>
          <a:xfrm flipH="1">
            <a:off x="6276747" y="8877303"/>
            <a:ext cx="12245703" cy="95250"/>
          </a:xfrm>
          <a:prstGeom prst="line">
            <a:avLst/>
          </a:prstGeom>
          <a:ln w="1905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 flipH="1" flipV="1">
            <a:off x="2345438" y="1565979"/>
            <a:ext cx="1632016" cy="0"/>
          </a:xfrm>
          <a:prstGeom prst="line">
            <a:avLst/>
          </a:prstGeom>
          <a:ln w="1905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6276747" y="8877303"/>
            <a:ext cx="12245703" cy="95250"/>
          </a:xfrm>
          <a:prstGeom prst="line">
            <a:avLst/>
          </a:prstGeom>
          <a:ln w="1905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flipH="1" flipV="1">
            <a:off x="1482349" y="1565979"/>
            <a:ext cx="1632016" cy="0"/>
          </a:xfrm>
          <a:prstGeom prst="line">
            <a:avLst/>
          </a:prstGeom>
          <a:ln w="1905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58929" y="471740"/>
            <a:ext cx="4864936" cy="3648702"/>
          </a:xfrm>
          <a:custGeom>
            <a:avLst/>
            <a:gdLst/>
            <a:ahLst/>
            <a:cxnLst/>
            <a:rect l="l" t="t" r="r" b="b"/>
            <a:pathLst>
              <a:path w="4864936" h="3648702">
                <a:moveTo>
                  <a:pt x="0" y="0"/>
                </a:moveTo>
                <a:lnTo>
                  <a:pt x="4864936" y="0"/>
                </a:lnTo>
                <a:lnTo>
                  <a:pt x="4864936" y="3648702"/>
                </a:lnTo>
                <a:lnTo>
                  <a:pt x="0" y="36487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78514" y="6199874"/>
            <a:ext cx="5357636" cy="3570886"/>
          </a:xfrm>
          <a:custGeom>
            <a:avLst/>
            <a:gdLst/>
            <a:ahLst/>
            <a:cxnLst/>
            <a:rect l="l" t="t" r="r" b="b"/>
            <a:pathLst>
              <a:path w="5357636" h="3570886">
                <a:moveTo>
                  <a:pt x="0" y="0"/>
                </a:moveTo>
                <a:lnTo>
                  <a:pt x="5357636" y="0"/>
                </a:lnTo>
                <a:lnTo>
                  <a:pt x="5357636" y="3570886"/>
                </a:lnTo>
                <a:lnTo>
                  <a:pt x="0" y="35708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4049379" y="5143500"/>
            <a:ext cx="2841423" cy="1775889"/>
          </a:xfrm>
          <a:custGeom>
            <a:avLst/>
            <a:gdLst/>
            <a:ahLst/>
            <a:cxnLst/>
            <a:rect l="l" t="t" r="r" b="b"/>
            <a:pathLst>
              <a:path w="2841423" h="1775889">
                <a:moveTo>
                  <a:pt x="0" y="0"/>
                </a:moveTo>
                <a:lnTo>
                  <a:pt x="2841423" y="0"/>
                </a:lnTo>
                <a:lnTo>
                  <a:pt x="2841423" y="1775889"/>
                </a:lnTo>
                <a:lnTo>
                  <a:pt x="0" y="17758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2434212" y="471740"/>
            <a:ext cx="4859321" cy="3601972"/>
          </a:xfrm>
          <a:custGeom>
            <a:avLst/>
            <a:gdLst/>
            <a:ahLst/>
            <a:cxnLst/>
            <a:rect l="l" t="t" r="r" b="b"/>
            <a:pathLst>
              <a:path w="4859321" h="3601972">
                <a:moveTo>
                  <a:pt x="0" y="0"/>
                </a:moveTo>
                <a:lnTo>
                  <a:pt x="4859320" y="0"/>
                </a:lnTo>
                <a:lnTo>
                  <a:pt x="4859320" y="3601972"/>
                </a:lnTo>
                <a:lnTo>
                  <a:pt x="0" y="36019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643559" y="2423109"/>
            <a:ext cx="3895565" cy="3050950"/>
          </a:xfrm>
          <a:custGeom>
            <a:avLst/>
            <a:gdLst/>
            <a:ahLst/>
            <a:cxnLst/>
            <a:rect l="l" t="t" r="r" b="b"/>
            <a:pathLst>
              <a:path w="3895565" h="3050950">
                <a:moveTo>
                  <a:pt x="0" y="0"/>
                </a:moveTo>
                <a:lnTo>
                  <a:pt x="3895565" y="0"/>
                </a:lnTo>
                <a:lnTo>
                  <a:pt x="3895565" y="3050950"/>
                </a:lnTo>
                <a:lnTo>
                  <a:pt x="0" y="30509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420" t="-5176" r="-1610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439700" y="1321040"/>
            <a:ext cx="1695758" cy="3902737"/>
          </a:xfrm>
          <a:custGeom>
            <a:avLst/>
            <a:gdLst/>
            <a:ahLst/>
            <a:cxnLst/>
            <a:rect l="l" t="t" r="r" b="b"/>
            <a:pathLst>
              <a:path w="1695758" h="3902737">
                <a:moveTo>
                  <a:pt x="0" y="0"/>
                </a:moveTo>
                <a:lnTo>
                  <a:pt x="1695758" y="0"/>
                </a:lnTo>
                <a:lnTo>
                  <a:pt x="1695758" y="3902737"/>
                </a:lnTo>
                <a:lnTo>
                  <a:pt x="0" y="39027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7625000" y="5606906"/>
            <a:ext cx="4694912" cy="3046845"/>
          </a:xfrm>
          <a:custGeom>
            <a:avLst/>
            <a:gdLst/>
            <a:ahLst/>
            <a:cxnLst/>
            <a:rect l="l" t="t" r="r" b="b"/>
            <a:pathLst>
              <a:path w="4694912" h="3046845">
                <a:moveTo>
                  <a:pt x="0" y="0"/>
                </a:moveTo>
                <a:lnTo>
                  <a:pt x="4694912" y="0"/>
                </a:lnTo>
                <a:lnTo>
                  <a:pt x="4694912" y="3046845"/>
                </a:lnTo>
                <a:lnTo>
                  <a:pt x="0" y="304684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3232416" y="5604065"/>
            <a:ext cx="4566269" cy="3047985"/>
          </a:xfrm>
          <a:custGeom>
            <a:avLst/>
            <a:gdLst/>
            <a:ahLst/>
            <a:cxnLst/>
            <a:rect l="l" t="t" r="r" b="b"/>
            <a:pathLst>
              <a:path w="4566269" h="3047985">
                <a:moveTo>
                  <a:pt x="0" y="0"/>
                </a:moveTo>
                <a:lnTo>
                  <a:pt x="4566269" y="0"/>
                </a:lnTo>
                <a:lnTo>
                  <a:pt x="4566269" y="3047985"/>
                </a:lnTo>
                <a:lnTo>
                  <a:pt x="0" y="304798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6890802" y="471740"/>
            <a:ext cx="4506397" cy="3004265"/>
          </a:xfrm>
          <a:custGeom>
            <a:avLst/>
            <a:gdLst/>
            <a:ahLst/>
            <a:cxnLst/>
            <a:rect l="l" t="t" r="r" b="b"/>
            <a:pathLst>
              <a:path w="4506397" h="3004265">
                <a:moveTo>
                  <a:pt x="0" y="0"/>
                </a:moveTo>
                <a:lnTo>
                  <a:pt x="4506396" y="0"/>
                </a:lnTo>
                <a:lnTo>
                  <a:pt x="4506396" y="3004265"/>
                </a:lnTo>
                <a:lnTo>
                  <a:pt x="0" y="300426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8339005" y="9565882"/>
            <a:ext cx="11371925" cy="338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1"/>
              </a:lnSpc>
            </a:pPr>
            <a:r>
              <a:rPr lang="en-US" sz="27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Convention dei Giovani Emigrati Sardi - Alghero, 22-10-25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662949" y="4356216"/>
            <a:ext cx="2867253" cy="653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1"/>
              </a:lnSpc>
            </a:pPr>
            <a:r>
              <a:rPr lang="en-US" sz="2799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Tenores di Tokyo</a:t>
            </a:r>
            <a:endParaRPr lang="en-US" sz="279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  <a:hlinkClick r:id="rId11" tooltip="https://www.youtube.com/watch?v=-_pSlpvows4"/>
            </a:endParaRPr>
          </a:p>
          <a:p>
            <a:pPr algn="l">
              <a:lnSpc>
                <a:spcPts val="2491"/>
              </a:lnSpc>
            </a:pPr>
            <a:endParaRPr lang="en-US" sz="2799" dirty="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  <a:hlinkClick r:id="rId11" tooltip="https://www.youtube.com/watch?v=-_pSlpvows4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223575" y="4388767"/>
            <a:ext cx="4920006" cy="338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1"/>
              </a:lnSpc>
            </a:pPr>
            <a:r>
              <a:rPr lang="en-US" sz="27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Sede: Seadas Flower Caffe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16817" y="5692631"/>
            <a:ext cx="4920006" cy="338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1"/>
              </a:lnSpc>
            </a:pPr>
            <a:r>
              <a:rPr lang="en-US" sz="27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Casa Sardegna Osaka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90802" y="3734898"/>
            <a:ext cx="3830926" cy="338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1"/>
              </a:lnSpc>
            </a:pPr>
            <a:r>
              <a:rPr lang="en-US" sz="27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Italia Amore mio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45438" y="3545288"/>
            <a:ext cx="14714298" cy="1648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5430" lvl="1" indent="-387715" algn="l">
              <a:lnSpc>
                <a:spcPts val="4381"/>
              </a:lnSpc>
              <a:buFont typeface="Arial"/>
              <a:buChar char="•"/>
            </a:pPr>
            <a:r>
              <a:rPr lang="en-US" sz="359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Rafforzare i legami tra le nostre isole, favorendo la mobilità dei </a:t>
            </a:r>
            <a:r>
              <a:rPr lang="en-US" sz="3591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giovani sardi</a:t>
            </a:r>
            <a:r>
              <a:rPr lang="en-US" sz="359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verso il Giappone affinché possano poi rientrare in futuro arricchiti di nuove conoscenze, esperienze e opportunità.</a:t>
            </a:r>
          </a:p>
        </p:txBody>
      </p:sp>
      <p:sp>
        <p:nvSpPr>
          <p:cNvPr id="3" name="Freeform 3"/>
          <p:cNvSpPr/>
          <p:nvPr/>
        </p:nvSpPr>
        <p:spPr>
          <a:xfrm>
            <a:off x="443107" y="6100033"/>
            <a:ext cx="3804663" cy="3804663"/>
          </a:xfrm>
          <a:custGeom>
            <a:avLst/>
            <a:gdLst/>
            <a:ahLst/>
            <a:cxnLst/>
            <a:rect l="l" t="t" r="r" b="b"/>
            <a:pathLst>
              <a:path w="3804663" h="3804663">
                <a:moveTo>
                  <a:pt x="0" y="0"/>
                </a:moveTo>
                <a:lnTo>
                  <a:pt x="3804663" y="0"/>
                </a:lnTo>
                <a:lnTo>
                  <a:pt x="3804663" y="3804663"/>
                </a:lnTo>
                <a:lnTo>
                  <a:pt x="0" y="38046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8339005" y="9565882"/>
            <a:ext cx="11371925" cy="338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1"/>
              </a:lnSpc>
            </a:pPr>
            <a:r>
              <a:rPr lang="en-US" sz="27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Convention dei Giovani Emigrati Sardi - Alghero, 22-10-25 </a:t>
            </a:r>
          </a:p>
        </p:txBody>
      </p:sp>
      <p:sp>
        <p:nvSpPr>
          <p:cNvPr id="5" name="AutoShape 5"/>
          <p:cNvSpPr/>
          <p:nvPr/>
        </p:nvSpPr>
        <p:spPr>
          <a:xfrm flipH="1">
            <a:off x="6276747" y="8877303"/>
            <a:ext cx="12245703" cy="95250"/>
          </a:xfrm>
          <a:prstGeom prst="line">
            <a:avLst/>
          </a:prstGeom>
          <a:ln w="1905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 flipH="1" flipV="1">
            <a:off x="2345438" y="1565979"/>
            <a:ext cx="1632016" cy="0"/>
          </a:xfrm>
          <a:prstGeom prst="line">
            <a:avLst/>
          </a:prstGeom>
          <a:ln w="1905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345438" y="2401662"/>
            <a:ext cx="14714298" cy="51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30"/>
              </a:lnSpc>
            </a:pPr>
            <a:r>
              <a:rPr lang="en-US" sz="4191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Obiettivi Futuri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3107" y="6100033"/>
            <a:ext cx="3804663" cy="3804663"/>
          </a:xfrm>
          <a:custGeom>
            <a:avLst/>
            <a:gdLst/>
            <a:ahLst/>
            <a:cxnLst/>
            <a:rect l="l" t="t" r="r" b="b"/>
            <a:pathLst>
              <a:path w="3804663" h="3804663">
                <a:moveTo>
                  <a:pt x="0" y="0"/>
                </a:moveTo>
                <a:lnTo>
                  <a:pt x="3804663" y="0"/>
                </a:lnTo>
                <a:lnTo>
                  <a:pt x="3804663" y="3804663"/>
                </a:lnTo>
                <a:lnTo>
                  <a:pt x="0" y="38046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339005" y="9565882"/>
            <a:ext cx="11371925" cy="338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1"/>
              </a:lnSpc>
            </a:pPr>
            <a:r>
              <a:rPr lang="en-US" sz="27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Convention dei Giovani Emigrati Sardi - Alghero, 22-10-25 </a:t>
            </a:r>
          </a:p>
        </p:txBody>
      </p:sp>
      <p:sp>
        <p:nvSpPr>
          <p:cNvPr id="4" name="AutoShape 4"/>
          <p:cNvSpPr/>
          <p:nvPr/>
        </p:nvSpPr>
        <p:spPr>
          <a:xfrm flipH="1">
            <a:off x="6276747" y="8877303"/>
            <a:ext cx="12245703" cy="95250"/>
          </a:xfrm>
          <a:prstGeom prst="line">
            <a:avLst/>
          </a:prstGeom>
          <a:ln w="1905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 flipH="1" flipV="1">
            <a:off x="2345438" y="1565979"/>
            <a:ext cx="1632016" cy="0"/>
          </a:xfrm>
          <a:prstGeom prst="line">
            <a:avLst/>
          </a:prstGeom>
          <a:ln w="1905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345438" y="2401662"/>
            <a:ext cx="14714298" cy="51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30"/>
              </a:lnSpc>
            </a:pPr>
            <a:r>
              <a:rPr lang="en-US" sz="4191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Grazie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146</Words>
  <Application>Microsoft Office PowerPoint</Application>
  <PresentationFormat>Custom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DM Sans</vt:lpstr>
      <vt:lpstr>Arial</vt:lpstr>
      <vt:lpstr>DM Sans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Associazione ISOLA Sardegna - Giappone</dc:title>
  <cp:lastModifiedBy>Di Vincenzo Marina</cp:lastModifiedBy>
  <cp:revision>2</cp:revision>
  <dcterms:created xsi:type="dcterms:W3CDTF">2006-08-16T00:00:00Z</dcterms:created>
  <dcterms:modified xsi:type="dcterms:W3CDTF">2025-10-22T09:37:34Z</dcterms:modified>
  <dc:identifier>DAG2f2llgtA</dc:identifier>
</cp:coreProperties>
</file>