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84504" autoAdjust="0"/>
  </p:normalViewPr>
  <p:slideViewPr>
    <p:cSldViewPr>
      <p:cViewPr varScale="1">
        <p:scale>
          <a:sx n="59" d="100"/>
          <a:sy n="59" d="100"/>
        </p:scale>
        <p:origin x="8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02FCD-3687-4660-9D60-3E365C7EC8E0}" type="datetimeFigureOut">
              <a:rPr lang="fr-CH" smtClean="0"/>
              <a:t>22.10.2025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B70BD-60CF-488C-B416-4C889FED93A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038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306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144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822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874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380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8429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79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315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964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1164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889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C1440-5747-4BDF-89AC-E19979F92455}" type="datetimeFigureOut">
              <a:rPr lang="de-CH" smtClean="0"/>
              <a:t>22.10.2025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EF96-606F-4A87-AD2D-6BA3A726473F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233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03407-4F27-884F-ED31-E6A9A6EA9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I </a:t>
            </a:r>
            <a:r>
              <a:rPr lang="fr-CH" dirty="0" err="1"/>
              <a:t>Circoli</a:t>
            </a:r>
            <a:r>
              <a:rPr lang="fr-CH" dirty="0"/>
              <a:t> </a:t>
            </a:r>
            <a:r>
              <a:rPr lang="fr-CH" dirty="0" err="1"/>
              <a:t>Sardi</a:t>
            </a:r>
            <a:r>
              <a:rPr lang="fr-CH" dirty="0"/>
              <a:t> in Svizzera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CFDF73-6706-A2AF-083A-6B313B452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60" y="1219905"/>
            <a:ext cx="8428571" cy="5638095"/>
          </a:xfrm>
          <a:prstGeom prst="rect">
            <a:avLst/>
          </a:prstGeom>
        </p:spPr>
      </p:pic>
      <p:sp>
        <p:nvSpPr>
          <p:cNvPr id="3" name="Légende : flèche vers le haut 2">
            <a:extLst>
              <a:ext uri="{FF2B5EF4-FFF2-40B4-BE49-F238E27FC236}">
                <a16:creationId xmlns:a16="http://schemas.microsoft.com/office/drawing/2014/main" id="{1F9D6E07-0DFE-E09D-1F38-25160532A5C7}"/>
              </a:ext>
            </a:extLst>
          </p:cNvPr>
          <p:cNvSpPr/>
          <p:nvPr/>
        </p:nvSpPr>
        <p:spPr>
          <a:xfrm>
            <a:off x="4932040" y="5066595"/>
            <a:ext cx="1152128" cy="1143000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Circolo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Bodio</a:t>
            </a:r>
            <a:br>
              <a:rPr lang="fr-FR" dirty="0"/>
            </a:br>
            <a:endParaRPr lang="fr-FR" dirty="0"/>
          </a:p>
        </p:txBody>
      </p:sp>
      <p:sp>
        <p:nvSpPr>
          <p:cNvPr id="4" name="Légende : flèche vers le bas 3">
            <a:extLst>
              <a:ext uri="{FF2B5EF4-FFF2-40B4-BE49-F238E27FC236}">
                <a16:creationId xmlns:a16="http://schemas.microsoft.com/office/drawing/2014/main" id="{8C78D0EF-FB85-8CBD-9C05-06C16760070D}"/>
              </a:ext>
            </a:extLst>
          </p:cNvPr>
          <p:cNvSpPr/>
          <p:nvPr/>
        </p:nvSpPr>
        <p:spPr>
          <a:xfrm>
            <a:off x="3203848" y="2176021"/>
            <a:ext cx="1512168" cy="1066095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Federazione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Lucerna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5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D41B13-84BF-8D23-2F1D-9B8B7E12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Attività</a:t>
            </a:r>
            <a:r>
              <a:rPr lang="fr-CH" dirty="0"/>
              <a:t> dei </a:t>
            </a:r>
            <a:r>
              <a:rPr lang="fr-CH" dirty="0" err="1"/>
              <a:t>Circoli</a:t>
            </a:r>
            <a:r>
              <a:rPr lang="fr-CH" dirty="0"/>
              <a:t> in Svizzera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F6AF8-2668-19BE-7731-7E3A4B5CA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H" sz="2600" dirty="0" err="1"/>
              <a:t>Conferenze</a:t>
            </a:r>
            <a:r>
              <a:rPr lang="fr-CH" sz="2600" dirty="0"/>
              <a:t> </a:t>
            </a:r>
            <a:r>
              <a:rPr lang="fr-CH" sz="2600" dirty="0" err="1"/>
              <a:t>sulla</a:t>
            </a:r>
            <a:r>
              <a:rPr lang="fr-CH" sz="2600" dirty="0"/>
              <a:t> </a:t>
            </a:r>
            <a:r>
              <a:rPr lang="fr-CH" sz="2600" dirty="0" err="1"/>
              <a:t>Sardegna</a:t>
            </a:r>
            <a:r>
              <a:rPr lang="fr-CH" sz="2600" dirty="0"/>
              <a:t> o </a:t>
            </a:r>
            <a:r>
              <a:rPr lang="fr-CH" sz="2600" dirty="0" err="1"/>
              <a:t>tematiche</a:t>
            </a:r>
            <a:r>
              <a:rPr lang="fr-CH" sz="2600" dirty="0"/>
              <a:t> </a:t>
            </a:r>
            <a:r>
              <a:rPr lang="fr-CH" sz="2600" dirty="0" err="1"/>
              <a:t>inerenti</a:t>
            </a:r>
            <a:r>
              <a:rPr lang="fr-CH" sz="2600" dirty="0"/>
              <a:t> alla </a:t>
            </a:r>
            <a:r>
              <a:rPr lang="fr-CH" sz="2600" dirty="0" err="1"/>
              <a:t>Sardegna</a:t>
            </a:r>
            <a:endParaRPr lang="fr-CH" sz="2600" dirty="0"/>
          </a:p>
          <a:p>
            <a:r>
              <a:rPr lang="fr-CH" sz="2600" dirty="0" err="1"/>
              <a:t>Eventi</a:t>
            </a:r>
            <a:r>
              <a:rPr lang="fr-CH" sz="2600" dirty="0"/>
              <a:t> di </a:t>
            </a:r>
            <a:r>
              <a:rPr lang="fr-CH" sz="2600" dirty="0" err="1"/>
              <a:t>promozione</a:t>
            </a:r>
            <a:r>
              <a:rPr lang="fr-CH" sz="2600" dirty="0"/>
              <a:t> (</a:t>
            </a:r>
            <a:r>
              <a:rPr lang="fr-CH" sz="2600" dirty="0" err="1"/>
              <a:t>Enogastronomia</a:t>
            </a:r>
            <a:r>
              <a:rPr lang="fr-CH" sz="2600" dirty="0"/>
              <a:t> e </a:t>
            </a:r>
            <a:r>
              <a:rPr lang="fr-CH" sz="2600" dirty="0" err="1"/>
              <a:t>cultura</a:t>
            </a:r>
            <a:r>
              <a:rPr lang="fr-CH" sz="2600" dirty="0"/>
              <a:t>)</a:t>
            </a:r>
          </a:p>
          <a:p>
            <a:r>
              <a:rPr lang="fr-CH" sz="2600" dirty="0" err="1"/>
              <a:t>Promozione</a:t>
            </a:r>
            <a:r>
              <a:rPr lang="fr-CH" sz="2600" dirty="0"/>
              <a:t> </a:t>
            </a:r>
            <a:r>
              <a:rPr lang="fr-CH" sz="2600" dirty="0" err="1"/>
              <a:t>turistica</a:t>
            </a:r>
            <a:endParaRPr lang="fr-CH" sz="2600" dirty="0"/>
          </a:p>
          <a:p>
            <a:r>
              <a:rPr lang="fr-CH" sz="2600" dirty="0" err="1"/>
              <a:t>Collaborazione</a:t>
            </a:r>
            <a:r>
              <a:rPr lang="fr-CH" sz="2600" dirty="0"/>
              <a:t> con le </a:t>
            </a:r>
            <a:r>
              <a:rPr lang="fr-CH" sz="2600" dirty="0" err="1"/>
              <a:t>istituzioni</a:t>
            </a:r>
            <a:r>
              <a:rPr lang="fr-CH" sz="2600" dirty="0"/>
              <a:t> e </a:t>
            </a:r>
            <a:r>
              <a:rPr lang="fr-CH" sz="2600" dirty="0" err="1"/>
              <a:t>associazioni</a:t>
            </a:r>
            <a:r>
              <a:rPr lang="fr-CH" sz="2600" dirty="0"/>
              <a:t> </a:t>
            </a:r>
            <a:r>
              <a:rPr lang="fr-CH" sz="2600" dirty="0" err="1"/>
              <a:t>locali</a:t>
            </a:r>
            <a:endParaRPr lang="fr-CH" sz="2600" dirty="0"/>
          </a:p>
          <a:p>
            <a:r>
              <a:rPr lang="fr-CH" sz="2600" dirty="0" err="1"/>
              <a:t>Rappresentanza</a:t>
            </a:r>
            <a:endParaRPr lang="fr-CH" sz="2600" dirty="0"/>
          </a:p>
          <a:p>
            <a:r>
              <a:rPr lang="fr-CH" sz="2600" dirty="0" err="1"/>
              <a:t>Servizi</a:t>
            </a:r>
            <a:r>
              <a:rPr lang="fr-CH" sz="2600" dirty="0"/>
              <a:t> </a:t>
            </a:r>
            <a:r>
              <a:rPr lang="fr-CH" sz="2600" dirty="0" err="1"/>
              <a:t>sociali</a:t>
            </a:r>
            <a:r>
              <a:rPr lang="fr-CH" sz="2600" dirty="0"/>
              <a:t> e di </a:t>
            </a:r>
            <a:r>
              <a:rPr lang="fr-CH" sz="2600" dirty="0" err="1"/>
              <a:t>comunità</a:t>
            </a:r>
            <a:endParaRPr lang="fr-CH" sz="2600" dirty="0"/>
          </a:p>
          <a:p>
            <a:r>
              <a:rPr lang="fr-CH" sz="2600" dirty="0" err="1"/>
              <a:t>Integrazione</a:t>
            </a:r>
            <a:r>
              <a:rPr lang="fr-CH" sz="2600" dirty="0"/>
              <a:t> dei </a:t>
            </a:r>
            <a:r>
              <a:rPr lang="fr-CH" sz="2600" dirty="0" err="1"/>
              <a:t>nuovi</a:t>
            </a:r>
            <a:r>
              <a:rPr lang="fr-CH" sz="2600" dirty="0"/>
              <a:t> </a:t>
            </a:r>
            <a:r>
              <a:rPr lang="fr-CH" sz="2600" dirty="0" err="1"/>
              <a:t>arrivanti</a:t>
            </a:r>
            <a:r>
              <a:rPr lang="fr-CH" sz="2600" dirty="0"/>
              <a:t> /</a:t>
            </a:r>
            <a:r>
              <a:rPr lang="fr-CH" sz="2600" dirty="0" err="1"/>
              <a:t>Sportelli</a:t>
            </a:r>
            <a:r>
              <a:rPr lang="fr-CH" sz="2600" dirty="0"/>
              <a:t> d’</a:t>
            </a:r>
            <a:r>
              <a:rPr lang="fr-CH" sz="2600" dirty="0" err="1"/>
              <a:t>informazione</a:t>
            </a:r>
            <a:endParaRPr lang="fr-CH" sz="2600" dirty="0"/>
          </a:p>
          <a:p>
            <a:r>
              <a:rPr lang="fr-CH" sz="2600" dirty="0" err="1"/>
              <a:t>Laboratori</a:t>
            </a:r>
            <a:r>
              <a:rPr lang="fr-CH" sz="2600" dirty="0"/>
              <a:t> </a:t>
            </a:r>
            <a:r>
              <a:rPr lang="fr-CH" sz="2600" dirty="0" err="1"/>
              <a:t>culinari</a:t>
            </a:r>
            <a:r>
              <a:rPr lang="fr-CH" sz="2600" dirty="0"/>
              <a:t> </a:t>
            </a:r>
          </a:p>
          <a:p>
            <a:r>
              <a:rPr lang="fr-CH" sz="2600" dirty="0" err="1"/>
              <a:t>Promozione</a:t>
            </a:r>
            <a:r>
              <a:rPr lang="fr-CH" sz="2600" dirty="0"/>
              <a:t> di </a:t>
            </a:r>
            <a:r>
              <a:rPr lang="fr-CH" sz="2600" dirty="0" err="1"/>
              <a:t>artigiani</a:t>
            </a:r>
            <a:r>
              <a:rPr lang="fr-CH" sz="2600" dirty="0"/>
              <a:t>, </a:t>
            </a:r>
            <a:r>
              <a:rPr lang="fr-CH" sz="2600" dirty="0" err="1"/>
              <a:t>autori</a:t>
            </a:r>
            <a:r>
              <a:rPr lang="fr-CH" sz="2600" dirty="0"/>
              <a:t>, </a:t>
            </a:r>
            <a:r>
              <a:rPr lang="fr-CH" sz="2600" dirty="0" err="1"/>
              <a:t>cantanti</a:t>
            </a:r>
            <a:r>
              <a:rPr lang="fr-CH" sz="2600" dirty="0"/>
              <a:t>, </a:t>
            </a:r>
            <a:r>
              <a:rPr lang="fr-CH" sz="2600" dirty="0" err="1"/>
              <a:t>gruppi</a:t>
            </a:r>
            <a:r>
              <a:rPr lang="fr-CH" sz="2600" dirty="0"/>
              <a:t> folk, </a:t>
            </a:r>
            <a:r>
              <a:rPr lang="fr-CH" sz="2600" dirty="0" err="1"/>
              <a:t>cori</a:t>
            </a:r>
            <a:r>
              <a:rPr lang="fr-CH" sz="2600" dirty="0"/>
              <a:t> e </a:t>
            </a:r>
            <a:r>
              <a:rPr lang="fr-CH" sz="2600" dirty="0" err="1"/>
              <a:t>artisti</a:t>
            </a:r>
            <a:r>
              <a:rPr lang="fr-CH" sz="2600" dirty="0"/>
              <a:t> in </a:t>
            </a:r>
            <a:r>
              <a:rPr lang="fr-CH" sz="2600" dirty="0" err="1"/>
              <a:t>generale</a:t>
            </a:r>
            <a:endParaRPr lang="fr-CH" sz="2600" dirty="0"/>
          </a:p>
        </p:txBody>
      </p:sp>
    </p:spTree>
    <p:extLst>
      <p:ext uri="{BB962C8B-B14F-4D97-AF65-F5344CB8AC3E}">
        <p14:creationId xmlns:p14="http://schemas.microsoft.com/office/powerpoint/2010/main" val="118976842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4612</TotalTime>
  <Words>73</Words>
  <Application>Microsoft Office PowerPoint</Application>
  <PresentationFormat>Affichage à l'écran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Larissa</vt:lpstr>
      <vt:lpstr>I Circoli Sardi in Svizzera</vt:lpstr>
      <vt:lpstr>Attività dei Circoli in Svizzera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Fais Genri</dc:creator>
  <cp:lastModifiedBy>Gian Mandras</cp:lastModifiedBy>
  <cp:revision>3</cp:revision>
  <dcterms:created xsi:type="dcterms:W3CDTF">2025-10-10T10:27:58Z</dcterms:created>
  <dcterms:modified xsi:type="dcterms:W3CDTF">2025-10-23T18:19:30Z</dcterms:modified>
</cp:coreProperties>
</file>